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5"/>
  </p:notesMasterIdLst>
  <p:sldIdLst>
    <p:sldId id="295" r:id="rId2"/>
    <p:sldId id="297" r:id="rId3"/>
    <p:sldId id="296" r:id="rId4"/>
    <p:sldId id="299" r:id="rId5"/>
    <p:sldId id="302" r:id="rId6"/>
    <p:sldId id="300" r:id="rId7"/>
    <p:sldId id="306" r:id="rId8"/>
    <p:sldId id="307" r:id="rId9"/>
    <p:sldId id="308" r:id="rId10"/>
    <p:sldId id="304" r:id="rId11"/>
    <p:sldId id="305" r:id="rId12"/>
    <p:sldId id="303" r:id="rId13"/>
    <p:sldId id="301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NanumGothic" pitchFamily="2" charset="-127"/>
      <p:regular r:id="rId20"/>
      <p:bold r:id="rId21"/>
    </p:embeddedFont>
    <p:embeddedFont>
      <p:font typeface="Open Sans Light" pitchFamily="2" charset="0"/>
      <p:regular r:id="rId22"/>
      <p:italic r:id="rId23"/>
    </p:embeddedFont>
    <p:embeddedFont>
      <p:font typeface="Space Grotesk Medium" pitchFamily="2" charset="77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2"/>
            <p14:sldId id="300"/>
            <p14:sldId id="306"/>
            <p14:sldId id="307"/>
            <p14:sldId id="308"/>
            <p14:sldId id="304"/>
            <p14:sldId id="305"/>
            <p14:sldId id="303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6126"/>
  </p:normalViewPr>
  <p:slideViewPr>
    <p:cSldViewPr snapToGrid="0">
      <p:cViewPr varScale="1">
        <p:scale>
          <a:sx n="107" d="100"/>
          <a:sy n="107" d="100"/>
        </p:scale>
        <p:origin x="18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m365dev" TargetMode="Externa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ppdev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ainers.dev/" TargetMode="Externa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Implementation of Development Containers</a:t>
            </a:r>
          </a:p>
        </p:txBody>
      </p:sp>
    </p:spTree>
    <p:extLst>
      <p:ext uri="{BB962C8B-B14F-4D97-AF65-F5344CB8AC3E}">
        <p14:creationId xmlns:p14="http://schemas.microsoft.com/office/powerpoint/2010/main" val="4010266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Share consistent development environment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among project members</a:t>
            </a:r>
          </a:p>
        </p:txBody>
      </p:sp>
    </p:spTree>
    <p:extLst>
      <p:ext uri="{BB962C8B-B14F-4D97-AF65-F5344CB8AC3E}">
        <p14:creationId xmlns:p14="http://schemas.microsoft.com/office/powerpoint/2010/main" val="40124183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Install same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6833642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Setup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Development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Environment</a:t>
            </a: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Microsoft 365 Developer Program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/m365dev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Developer Plan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1941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All runtime environments should be the same</a:t>
            </a:r>
          </a:p>
        </p:txBody>
      </p:sp>
    </p:spTree>
    <p:extLst>
      <p:ext uri="{BB962C8B-B14F-4D97-AF65-F5344CB8AC3E}">
        <p14:creationId xmlns:p14="http://schemas.microsoft.com/office/powerpoint/2010/main" val="11910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not development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282912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containers.dev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27316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containers.dev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Defines developer container spec</a:t>
            </a:r>
          </a:p>
        </p:txBody>
      </p:sp>
    </p:spTree>
    <p:extLst>
      <p:ext uri="{BB962C8B-B14F-4D97-AF65-F5344CB8AC3E}">
        <p14:creationId xmlns:p14="http://schemas.microsoft.com/office/powerpoint/2010/main" val="97908005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603</TotalTime>
  <Words>167</Words>
  <Application>Microsoft Macintosh PowerPoint</Application>
  <PresentationFormat>Widescreen</PresentationFormat>
  <Paragraphs>34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Setup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2024-02-04T14:23:33Z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